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8D9D-FAE6-4FDE-BF66-BBD62FFA181C}" type="datetimeFigureOut">
              <a:rPr lang="en-US" smtClean="0"/>
              <a:t>03/07/2018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406-E863-476B-AC0E-0EF3201E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8A82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68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8A82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46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2018-07-03T16:32:09Z</dcterms:created>
  <dcterms:modified xsi:type="dcterms:W3CDTF">2018-07-03T16:32:16Z</dcterms:modified>
</cp:coreProperties>
</file>